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D06B4-84E3-402D-ACC2-BFF260368C6D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2827D-E723-42EE-A2BE-51732BC262C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223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smtClean="0"/>
              <a:t>Alle vloeistof die je intraveneus geeft: het hart moet het wel tijdig kunnen wegpompen. Bij te hoge infuussnelheid (en zeker als de nieren ook minder werken): Dan tank je het vaatbed te vol af: gaat het “overlopen”. Dit overlopen gebeurt in de longen: longoedeem m.a.g benauwdheid en zelfs stikken.</a:t>
            </a:r>
          </a:p>
        </p:txBody>
      </p:sp>
      <p:sp>
        <p:nvSpPr>
          <p:cNvPr id="3891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6D565C-80BB-4E4A-8178-568D4E6E3F58}" type="slidenum">
              <a:rPr lang="nl-NL" smtClean="0"/>
              <a:pPr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61853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33912-2113-4E26-8523-4D10F78B3D35}" type="datetimeFigureOut">
              <a:rPr lang="nl-NL" smtClean="0"/>
              <a:pPr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09A45-BEBE-45F7-A6A0-E2920D44621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chtergrond G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81390"/>
            <a:ext cx="9252520" cy="69393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402832" cy="1787798"/>
          </a:xfrm>
        </p:spPr>
        <p:txBody>
          <a:bodyPr>
            <a:noAutofit/>
          </a:bodyPr>
          <a:lstStyle/>
          <a:p>
            <a:r>
              <a:rPr lang="nl-NL" sz="4400" dirty="0" smtClean="0"/>
              <a:t>Infuus toedienen.</a:t>
            </a:r>
            <a:endParaRPr lang="nl-NL" sz="4400" dirty="0"/>
          </a:p>
        </p:txBody>
      </p:sp>
      <p:pic>
        <p:nvPicPr>
          <p:cNvPr id="7" name="Tijdelijke aanduiding voor inhoud 6" descr="infuus 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148064" y="1916832"/>
            <a:ext cx="2751829" cy="3673833"/>
          </a:xfrm>
        </p:spPr>
      </p:pic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4114800" cy="4536504"/>
          </a:xfrm>
        </p:spPr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sz="4000" dirty="0" smtClean="0"/>
              <a:t>Waak infuus</a:t>
            </a:r>
          </a:p>
          <a:p>
            <a:endParaRPr lang="nl-NL" sz="4000" dirty="0"/>
          </a:p>
          <a:p>
            <a:r>
              <a:rPr lang="nl-NL" sz="4000" dirty="0" smtClean="0"/>
              <a:t>Onderhoudsinfuus</a:t>
            </a:r>
          </a:p>
          <a:p>
            <a:endParaRPr lang="nl-NL" sz="4000" dirty="0"/>
          </a:p>
          <a:p>
            <a:r>
              <a:rPr lang="nl-NL" sz="4000" dirty="0" smtClean="0"/>
              <a:t>Stort infuus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chtergrond G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81390"/>
            <a:ext cx="9252520" cy="693939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pPr eaLnBrk="1" hangingPunct="1"/>
            <a:r>
              <a:rPr lang="nl-NL" dirty="0" err="1" smtClean="0"/>
              <a:t>Toedieningssnelheid</a:t>
            </a:r>
            <a:r>
              <a:rPr lang="nl-NL" dirty="0" smtClean="0"/>
              <a:t>.(</a:t>
            </a:r>
            <a:r>
              <a:rPr lang="nl-NL" dirty="0" err="1" smtClean="0"/>
              <a:t>iv</a:t>
            </a:r>
            <a:r>
              <a:rPr lang="nl-NL" dirty="0" smtClean="0"/>
              <a:t>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dirty="0" err="1" smtClean="0"/>
              <a:t>Onderhouds</a:t>
            </a:r>
            <a:r>
              <a:rPr lang="nl-NL" dirty="0" smtClean="0"/>
              <a:t> infuus: </a:t>
            </a:r>
          </a:p>
          <a:p>
            <a:pPr lvl="1" eaLnBrk="1" hangingPunct="1"/>
            <a:r>
              <a:rPr lang="nl-NL" dirty="0" smtClean="0"/>
              <a:t>Hond: 50 ml/ kg/ 24 uur</a:t>
            </a:r>
          </a:p>
          <a:p>
            <a:pPr lvl="1" eaLnBrk="1" hangingPunct="1"/>
            <a:r>
              <a:rPr lang="nl-NL" dirty="0" smtClean="0"/>
              <a:t>Kat:     80 ml/ kg/ 24 uur</a:t>
            </a:r>
          </a:p>
          <a:p>
            <a:pPr lvl="1" eaLnBrk="1" hangingPunct="1"/>
            <a:endParaRPr lang="nl-NL" dirty="0" smtClean="0"/>
          </a:p>
          <a:p>
            <a:pPr eaLnBrk="1" hangingPunct="1"/>
            <a:r>
              <a:rPr lang="nl-NL" dirty="0" smtClean="0"/>
              <a:t>Waakinfuus: 10 ml/ kg/ 24 uur</a:t>
            </a:r>
          </a:p>
          <a:p>
            <a:pPr eaLnBrk="1" hangingPunct="1">
              <a:buFontTx/>
              <a:buNone/>
            </a:pPr>
            <a:endParaRPr lang="nl-NL" dirty="0" smtClean="0"/>
          </a:p>
          <a:p>
            <a:pPr eaLnBrk="1" hangingPunct="1"/>
            <a:r>
              <a:rPr lang="nl-NL" dirty="0" smtClean="0"/>
              <a:t>Geforceerde </a:t>
            </a:r>
            <a:r>
              <a:rPr lang="nl-NL" dirty="0" err="1" smtClean="0"/>
              <a:t>diurese</a:t>
            </a:r>
            <a:r>
              <a:rPr lang="nl-NL" dirty="0" smtClean="0"/>
              <a:t>: 100 ml/ kg/ 24 uur (= “stortinfuus”)</a:t>
            </a:r>
          </a:p>
          <a:p>
            <a:pPr eaLnBrk="1" hangingPunct="1"/>
            <a:endParaRPr lang="nl-NL" dirty="0" smtClean="0"/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chtergrond G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81390"/>
            <a:ext cx="9252520" cy="6939390"/>
          </a:xfrm>
          <a:prstGeom prst="rect">
            <a:avLst/>
          </a:prstGeom>
        </p:spPr>
      </p:pic>
      <p:sp>
        <p:nvSpPr>
          <p:cNvPr id="2560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nl-NL" dirty="0" err="1" smtClean="0"/>
              <a:t>Toedieningssnelheid</a:t>
            </a:r>
            <a:r>
              <a:rPr lang="nl-NL" dirty="0" smtClean="0"/>
              <a:t> (</a:t>
            </a:r>
            <a:r>
              <a:rPr lang="nl-NL" dirty="0" err="1" smtClean="0"/>
              <a:t>iv</a:t>
            </a:r>
            <a:r>
              <a:rPr lang="nl-NL" dirty="0" smtClean="0"/>
              <a:t>)</a:t>
            </a:r>
          </a:p>
        </p:txBody>
      </p:sp>
      <p:sp>
        <p:nvSpPr>
          <p:cNvPr id="2560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Stel hond 20 kg, waakinfuus:</a:t>
            </a:r>
          </a:p>
          <a:p>
            <a:r>
              <a:rPr lang="nl-NL" dirty="0" smtClean="0"/>
              <a:t>Nodig: 20*10 ml = 200 ml infuus per 24 uur</a:t>
            </a:r>
          </a:p>
          <a:p>
            <a:r>
              <a:rPr lang="nl-NL" dirty="0" smtClean="0"/>
              <a:t>Dus per minuut: 200/(24*60) = 0,14 ml/ minuut</a:t>
            </a:r>
          </a:p>
          <a:p>
            <a:r>
              <a:rPr lang="nl-NL" dirty="0" smtClean="0"/>
              <a:t>1 ml = 20 druppels:</a:t>
            </a:r>
          </a:p>
          <a:p>
            <a:r>
              <a:rPr lang="nl-NL" dirty="0" smtClean="0"/>
              <a:t> ongeveer 3 druppels per minuut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chtergrond G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81390"/>
            <a:ext cx="9252520" cy="6939390"/>
          </a:xfrm>
          <a:prstGeom prst="rect">
            <a:avLst/>
          </a:prstGeom>
        </p:spPr>
      </p:pic>
      <p:sp>
        <p:nvSpPr>
          <p:cNvPr id="2662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nl-NL" dirty="0" err="1" smtClean="0"/>
              <a:t>Toedieningssnelheid</a:t>
            </a:r>
            <a:r>
              <a:rPr lang="nl-NL" dirty="0" smtClean="0"/>
              <a:t> (</a:t>
            </a:r>
            <a:r>
              <a:rPr lang="nl-NL" dirty="0" err="1" smtClean="0"/>
              <a:t>iv</a:t>
            </a:r>
            <a:r>
              <a:rPr lang="nl-NL" dirty="0" smtClean="0"/>
              <a:t>)</a:t>
            </a:r>
          </a:p>
        </p:txBody>
      </p:sp>
      <p:sp>
        <p:nvSpPr>
          <p:cNvPr id="2662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Stel hond 20 kg, onderhoudsinfuus:</a:t>
            </a:r>
          </a:p>
          <a:p>
            <a:r>
              <a:rPr lang="nl-NL" dirty="0" smtClean="0"/>
              <a:t>Nodig: 20*50 ml = 1000 ml infuus per 24 uur</a:t>
            </a:r>
          </a:p>
          <a:p>
            <a:r>
              <a:rPr lang="nl-NL" dirty="0" smtClean="0"/>
              <a:t>Dus per minuut: 1000/(24*60) = 0,7 ml/ minuut</a:t>
            </a:r>
          </a:p>
          <a:p>
            <a:r>
              <a:rPr lang="nl-NL" dirty="0" smtClean="0"/>
              <a:t>1 ml = 20 druppels:</a:t>
            </a:r>
          </a:p>
          <a:p>
            <a:r>
              <a:rPr lang="nl-NL" dirty="0" smtClean="0"/>
              <a:t> ongeveer 14 druppels per minuut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1DC786DE24794EA6A9AA91DAEF059A" ma:contentTypeVersion="" ma:contentTypeDescription="Een nieuw document maken." ma:contentTypeScope="" ma:versionID="dd40db9039a8637bbe1f9a5effe737b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d2a6fdfcb71de048e140027f1bc31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D2F668-ABC2-4932-93F7-1EBFBBFB7D16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93D73DF-EA15-4DA6-914A-187F046836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53D34B-441C-44BD-998E-BFD4CA5E98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209</Words>
  <Application>Microsoft Office PowerPoint</Application>
  <PresentationFormat>Diavoorstelling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Office-thema</vt:lpstr>
      <vt:lpstr>Infuus toedienen.</vt:lpstr>
      <vt:lpstr>Toedieningssnelheid.(iv)</vt:lpstr>
      <vt:lpstr>Toedieningssnelheid (iv)</vt:lpstr>
      <vt:lpstr>Toedieningssnelheid (iv)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Infuus toedienen.</dc:title>
  <dc:creator>tack</dc:creator>
  <cp:lastModifiedBy>Administrator</cp:lastModifiedBy>
  <cp:revision>42</cp:revision>
  <dcterms:created xsi:type="dcterms:W3CDTF">2010-11-15T08:20:41Z</dcterms:created>
  <dcterms:modified xsi:type="dcterms:W3CDTF">2014-12-29T12:13:49Z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0x0101004F1DC786DE24794EA6A9AA91DAEF059A</vt:lpwstr>
  </property>
</Properties>
</file>